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34" r:id="rId2"/>
    <p:sldId id="435" r:id="rId3"/>
    <p:sldId id="432" r:id="rId4"/>
    <p:sldId id="433" r:id="rId5"/>
    <p:sldId id="40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ABA"/>
    <a:srgbClr val="FF3333"/>
    <a:srgbClr val="1C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5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51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261" indent="-2854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939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717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492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267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042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18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2595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31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3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1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1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9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51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4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761937"/>
            <a:ext cx="11720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1-СЫНЫПҚА ҚАБЫЛДАУ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ҚАЗАҚСТАН РЕСПУБЛИКАСЫНЫҢ Б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М МИНИСТРЛ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Г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endParaRPr lang="ru-RU" sz="1600" b="1" dirty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450573"/>
            <a:ext cx="2059429" cy="289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АСТАНА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25381" y="6669248"/>
            <a:ext cx="3300334" cy="70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2025 </a:t>
            </a:r>
            <a:r>
              <a:rPr lang="ru-RU" sz="11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1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0" y="550930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14949" y="2944722"/>
            <a:ext cx="7385487" cy="2280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Өлшемі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3х4 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фотосуреті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065/е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толтырылады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7542" y="713385"/>
            <a:ext cx="10252547" cy="6850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сәуірінен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тамызына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 00-де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4760" y="1518832"/>
            <a:ext cx="11160806" cy="981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Даярлық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деңгейіне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қарамастан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аумағында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тұратын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қолжетімділігін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күнтізбелік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жасқа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471172" y="111816"/>
            <a:ext cx="2601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1-СЫНЫПҚА ҚАБЫЛДАУ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14991" y="2548676"/>
            <a:ext cx="272375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берген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320076" y="3304441"/>
            <a:ext cx="316195" cy="88021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8748860" y="3304441"/>
            <a:ext cx="265122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ҚР ДСМ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сервисінен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тартылады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тексеруден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өту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kk-KZ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6182" y="111816"/>
            <a:ext cx="2163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 ҚҰЖАТТАР</a:t>
            </a:r>
            <a:endParaRPr lang="kk-KZ" dirty="0">
              <a:solidFill>
                <a:srgbClr val="185ABA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966" y="5127649"/>
            <a:ext cx="11394393" cy="136723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ПМПК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сыныптарға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асырылады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НОБД-да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көрсеткіштерінде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бұзушылықтардың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түрлерін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асыруда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11836" y="690327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6768" y="5842010"/>
            <a:ext cx="11634656" cy="67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жергілікті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өзін-өзі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2001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23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қаңтардағы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 148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27-бабының 21-2)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тармағына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әкімдіктері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заңнамасына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Мекенжай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тіркелімі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ақпараттық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толтыруды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155168" y="207914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74047" y="207914"/>
            <a:ext cx="2890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185ABA"/>
                </a:solidFill>
              </a:rPr>
              <a:t>«ШАҒЫН УЧАСКЕ» МОДУЛІ</a:t>
            </a:r>
            <a:endParaRPr lang="kk-KZ" b="1" dirty="0">
              <a:solidFill>
                <a:srgbClr val="185ABA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015" y="2964192"/>
            <a:ext cx="5741264" cy="265527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бекіткен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АР МДҚ-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мекен-жайларын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ҚМЖБ АЖ-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учаскесіне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180168" y="819692"/>
            <a:ext cx="9208478" cy="1913930"/>
            <a:chOff x="436684" y="836118"/>
            <a:chExt cx="9208478" cy="19139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6684" y="836118"/>
              <a:ext cx="9208478" cy="1264642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ҚМДБ АЖ-да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автоматты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түрде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бойынша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бекіту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модулі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асырылды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мен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мектептердің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мекенжайларын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тарту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тіркелімі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дерекқорымен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бұдан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әрі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АР МДҚ)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ықпалдастыру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жүргізілді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896815" y="2108305"/>
              <a:ext cx="8792" cy="641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1068139" y="2651384"/>
            <a:ext cx="708144" cy="31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88154" y="2964192"/>
            <a:ext cx="4911199" cy="146520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тапсыру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ұйымдарында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балаларды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жерге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шектеледі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яғни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мектепте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балаларға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3/1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қағидаты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автоматты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бас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тарту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9800108" y="2096496"/>
            <a:ext cx="8792" cy="64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35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0" y="67923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2341" y="1154403"/>
            <a:ext cx="10341033" cy="3437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мектепке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жанындағы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ұйымында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0-сыныптарда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тіркелген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беріледі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берілмейді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 бала ПМПК қорытындысы және қамқоршылық кеңестің шешімі болған кезде мектеп білім беру ұйымының контингентінде 1 және одан жоғары сыныптарда тіркелген болса, құжат беруге жол беріледі;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610845" y="143321"/>
            <a:ext cx="255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1-СЫНЫПҚА ҚАБЫЛДАУ</a:t>
            </a:r>
            <a:endParaRPr lang="kk-KZ" dirty="0"/>
          </a:p>
        </p:txBody>
      </p:sp>
      <p:sp>
        <p:nvSpPr>
          <p:cNvPr id="3" name="Плюс 2"/>
          <p:cNvSpPr/>
          <p:nvPr/>
        </p:nvSpPr>
        <p:spPr>
          <a:xfrm rot="18994839">
            <a:off x="653770" y="2673035"/>
            <a:ext cx="307731" cy="334108"/>
          </a:xfrm>
          <a:prstGeom prst="mathPlus">
            <a:avLst/>
          </a:prstGeom>
          <a:solidFill>
            <a:srgbClr val="FF0000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634370" y="165467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634369" y="3672629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8" name="Прямоугольник 17"/>
          <p:cNvSpPr/>
          <p:nvPr/>
        </p:nvSpPr>
        <p:spPr>
          <a:xfrm>
            <a:off x="504140" y="5044128"/>
            <a:ext cx="10806545" cy="73635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қызметтері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үлгі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шартқа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қойылғаннан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кейін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09024" y="97155"/>
            <a:ext cx="805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</a:rPr>
              <a:t>БІЛІМ БЕРУ ҰЙЫМЫНА ЖІБЕРУ ЖӘНЕ ОҚУҒА ҚАБЫЛДАУ</a:t>
            </a:r>
            <a:endParaRPr lang="kk-KZ" sz="2400" b="1" dirty="0">
              <a:solidFill>
                <a:srgbClr val="185A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5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0" y="97206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85089" y="1337116"/>
            <a:ext cx="10341033" cy="506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Бекітілген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НОБД ММ АЖО логин/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парольдерді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өзектендіру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«Бала денсаулығының паспорты», 065/е «Профилактикалық егулер картасы» медициналық анықтамалары бойынша ДСМ АЖ ақпараттың пайда болуы үшін ағымдағы жылғы 1 сәуірге дейін медициналық тексеруден өткені туралы ата-аналарды хабардар ету;</a:t>
            </a: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eGov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порталында мектептер анықтамалығын өзектендіру үшін мектептердің өзекті тізімі.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17191" y="538926"/>
            <a:ext cx="2541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1 СЫНЫПҚА ҚАБЫЛДАУ</a:t>
            </a:r>
            <a:endParaRPr lang="kk-KZ" dirty="0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1144092" y="1616072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1128684" y="2757663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8683410">
            <a:off x="1143956" y="2186868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8683410">
            <a:off x="1143956" y="3364134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8683410">
            <a:off x="1143957" y="442584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1" name="Прямоугольник 20"/>
          <p:cNvSpPr/>
          <p:nvPr/>
        </p:nvSpPr>
        <p:spPr>
          <a:xfrm>
            <a:off x="914266" y="146382"/>
            <a:ext cx="9554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</a:rPr>
              <a:t>ЖАО ЖӘНЕ БІЛІМ БЕРУ ҰЙЫМЫ ТАРАПЫНАН ҚАЖЕТТІ ЖҰМЫСТАР</a:t>
            </a:r>
            <a:endParaRPr lang="kk-KZ" sz="2400" b="1" dirty="0">
              <a:solidFill>
                <a:srgbClr val="185ABA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6868" y="5430048"/>
            <a:ext cx="10806545" cy="107619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3-08-4/1653-И № 04.03.2025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нұсқаулығы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ЖАО-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хат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МП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контактілері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(7172) 74-20-35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чат: «ҚАБЫЛДАУ 1-сынып»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11689</TotalTime>
  <Words>586</Words>
  <Application>Microsoft Office PowerPoint</Application>
  <PresentationFormat>Широкоэкранный</PresentationFormat>
  <Paragraphs>63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35</cp:lastModifiedBy>
  <cp:revision>817</cp:revision>
  <cp:lastPrinted>2023-07-17T02:17:51Z</cp:lastPrinted>
  <dcterms:created xsi:type="dcterms:W3CDTF">2022-10-17T08:31:32Z</dcterms:created>
  <dcterms:modified xsi:type="dcterms:W3CDTF">2025-03-12T10:05:00Z</dcterms:modified>
</cp:coreProperties>
</file>